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7" r:id="rId9"/>
    <p:sldId id="268" r:id="rId10"/>
    <p:sldId id="265" r:id="rId11"/>
    <p:sldId id="266" r:id="rId12"/>
    <p:sldId id="269" r:id="rId13"/>
    <p:sldId id="272" r:id="rId14"/>
    <p:sldId id="270" r:id="rId15"/>
    <p:sldId id="271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oogle Sans" panose="020B0503030502040204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B659A202-BFB7-49D1-813B-FE4A3F6526B3}">
          <p14:sldIdLst>
            <p14:sldId id="257"/>
            <p14:sldId id="258"/>
            <p14:sldId id="259"/>
            <p14:sldId id="260"/>
            <p14:sldId id="261"/>
            <p14:sldId id="263"/>
            <p14:sldId id="264"/>
            <p14:sldId id="267"/>
          </p14:sldIdLst>
        </p14:section>
        <p14:section name="got1" id="{D1A7E8B7-FD5C-4BA6-AABC-901EF46045AC}">
          <p14:sldIdLst>
            <p14:sldId id="268"/>
            <p14:sldId id="265"/>
            <p14:sldId id="266"/>
          </p14:sldIdLst>
        </p14:section>
        <p14:section name="got2" id="{DFE83543-7221-4F3E-AD58-477E788CF381}">
          <p14:sldIdLst>
            <p14:sldId id="269"/>
            <p14:sldId id="272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26"/>
    <a:srgbClr val="3DC13D"/>
    <a:srgbClr val="215EE7"/>
    <a:srgbClr val="F63889"/>
    <a:srgbClr val="F2F2F2"/>
    <a:srgbClr val="EAEAEA"/>
    <a:srgbClr val="DDDDDD"/>
    <a:srgbClr val="F57F27"/>
    <a:srgbClr val="D84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7951ED-6D79-4D7F-B823-9A15077E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BAFCB81-9D16-4B9E-88AF-E0A58AD54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4837AE-64D3-42D8-9D10-82B937FC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748AA8B-34E0-46BF-BB87-73D3A4C8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8FCA40-E25A-4DEF-BCE0-DC146F3B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036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610072-8988-40B5-8CA1-1A260648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1F95277-3D96-4DFF-B49B-64FA3C907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02449D3-C758-42DC-BEAF-9EFB0F76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89AE66-5E77-4352-9E0C-E9ABC3F6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ECB47B-A45B-4279-854C-8B696752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67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D8609D5-95E5-4B57-BB2F-6BFE05D0C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5AC2E3B-AD24-4014-B9A2-36B5FCD06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2C9B036-F234-44D1-8789-292E7AFD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06C9D21-F62D-46D8-8803-EFCBA3FC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7FA928-928F-41B3-A993-DAEF4E0D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444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2EA976-452F-43CC-94D8-4C49BB6C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E682BE-4D66-4542-9CFD-C784F97D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B8A56AC-92FE-4EF7-84B8-ADD19C56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4E71596-78AD-4A87-93DC-F8F0A47E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6828A-46A1-430B-82C9-54B561BA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02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70EC6E-7042-4153-BC8C-BD531CEB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C00653F-D212-4F00-9507-11F93B2B5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91339B0-2CE6-4CEF-AB54-7065E4B7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02093F1-8024-4BD4-9B86-06B50EF7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1317F7-FD80-4FA5-9ECD-F1021442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27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A52018-6D1F-4B9C-8240-5CE0E31E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7FE7973-DA7B-4613-B840-F43A57085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8B1E0F0-1F9A-4F94-BB86-1F51304A7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F3EA89F-2ED7-4FCC-99BD-D940D14C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1730483-030B-46DE-A549-F8EDB107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2E0A63C-16C7-4186-A710-5A88A016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068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2C2720-25C3-4A61-B2FB-6F9B9B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D5F5852-A891-4AD7-93C2-C492E848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4E0FE46-1275-42B6-8EA9-9820C5335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E716E9A-B5C0-4644-AB94-801422D40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27DB1EA-BA2A-4389-AE71-2C8AFC20B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D460D5A-B526-4114-8A20-A2442A35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F0AF1BC-B0D4-4285-8397-A4ED403F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2AC459D-B43A-4192-896F-2C1950CA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68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D5FA2F-7974-4EC1-B2E5-63FCC9C5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E2DF26E-89D4-41FD-B2CF-14770C25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DF11EA9-249B-49E5-90E1-8745BB2D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AD7AEB0-047A-4D12-ABFC-6AB8D50E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03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DF1C99E-7249-4C6A-9604-B238B780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39942F3-37E2-4AB0-AE86-C573BE1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C3E0C2-A143-41A5-A450-F8640B98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54E63-0967-4FEF-B23C-1BE5E833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90B68-2834-421B-8D38-5144BBC24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6D5187F-0BD9-4224-B372-0C867AAD0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CE0AD41-D2FD-41CE-99B1-985E0928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A1F73E8-D4C5-406E-9079-B6E59AE8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765213D-B22C-4E09-AC3E-884DE9BE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40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9DAE8-0813-47D3-9330-9874D26C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2130400-164C-4E04-8F73-1D2B000A2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177628-9C28-4D40-973A-D04E6698B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9B02DE3-52AE-4421-AECB-1B0985CD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3C32710-4B25-4473-9D0C-79315FFE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94A39D-B34D-4692-AD37-3C934ACF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013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78BD3DE-A3FF-4F90-A635-79ACFFC1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064FA6-EF06-4DBB-98E5-34C64C7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B31F6F-A2F7-41BC-92D2-9F54D7EFC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272FF-B42C-490E-9A6C-3308C7B90432}" type="datetimeFigureOut">
              <a:rPr lang="pl-PL" smtClean="0"/>
              <a:t>15.04.2019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224AE2-7408-46F8-8296-70CBBE965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0D4F302-A78F-45C4-AAC7-1358FE1B5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E7AD6-7F1E-4F3D-B7D1-2BD1E433C6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216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1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7.sv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8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8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27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26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1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7.sv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8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1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7.sv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8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353961"/>
            <a:ext cx="12192000" cy="6504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353959"/>
            <a:ext cx="3205316" cy="6504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713960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2D3050F7-297B-4CAC-9FFF-85606244C880}"/>
              </a:ext>
            </a:extLst>
          </p:cNvPr>
          <p:cNvGrpSpPr/>
          <p:nvPr/>
        </p:nvGrpSpPr>
        <p:grpSpPr>
          <a:xfrm>
            <a:off x="0" y="0"/>
            <a:ext cx="12192000" cy="360000"/>
            <a:chOff x="0" y="0"/>
            <a:chExt cx="12192000" cy="360000"/>
          </a:xfrm>
        </p:grpSpPr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B92FAE67-91E7-4D29-955F-76B2C4AB717C}"/>
                </a:ext>
              </a:extLst>
            </p:cNvPr>
            <p:cNvSpPr/>
            <p:nvPr/>
          </p:nvSpPr>
          <p:spPr>
            <a:xfrm>
              <a:off x="0" y="0"/>
              <a:ext cx="12192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Znak mnożenia 7">
              <a:extLst>
                <a:ext uri="{FF2B5EF4-FFF2-40B4-BE49-F238E27FC236}">
                  <a16:creationId xmlns:a16="http://schemas.microsoft.com/office/drawing/2014/main" id="{A7A30D8E-EC96-4A51-B25F-E0BEA8D5D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49547" y="45000"/>
              <a:ext cx="270000" cy="270000"/>
            </a:xfrm>
            <a:prstGeom prst="mathMultiply">
              <a:avLst>
                <a:gd name="adj1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CE139A8E-9A32-4A74-9860-3118CF99C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1940" y="108000"/>
              <a:ext cx="144000" cy="1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Znak minus 9">
              <a:extLst>
                <a:ext uri="{FF2B5EF4-FFF2-40B4-BE49-F238E27FC236}">
                  <a16:creationId xmlns:a16="http://schemas.microsoft.com/office/drawing/2014/main" id="{C9957AD4-1F05-44C5-B970-5EDA63237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8333" y="45000"/>
              <a:ext cx="270000" cy="270000"/>
            </a:xfrm>
            <a:prstGeom prst="mathMinus">
              <a:avLst>
                <a:gd name="adj1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26" name="Picture 2" descr="Application window with text">
              <a:extLst>
                <a:ext uri="{FF2B5EF4-FFF2-40B4-BE49-F238E27FC236}">
                  <a16:creationId xmlns:a16="http://schemas.microsoft.com/office/drawing/2014/main" id="{6CCF2C43-F2D9-40DA-A9C7-8F8CE2C05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453" y="86980"/>
              <a:ext cx="210224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0F0BD056-7560-47D9-84BF-4CAEEDEC61D9}"/>
                </a:ext>
              </a:extLst>
            </p:cNvPr>
            <p:cNvSpPr txBox="1"/>
            <p:nvPr/>
          </p:nvSpPr>
          <p:spPr>
            <a:xfrm>
              <a:off x="555130" y="75885"/>
              <a:ext cx="197828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pl-PL" sz="1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Rozkład jazdy pociągów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839008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552308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4265608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76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>
            <a:extLst>
              <a:ext uri="{FF2B5EF4-FFF2-40B4-BE49-F238E27FC236}">
                <a16:creationId xmlns:a16="http://schemas.microsoft.com/office/drawing/2014/main" id="{6ACBF13D-26EB-4883-AA17-A99DFB46F530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3173008"/>
            <a:ext cx="3205316" cy="637674"/>
          </a:xfrm>
          <a:prstGeom prst="rect">
            <a:avLst/>
          </a:prstGeom>
          <a:solidFill>
            <a:srgbClr val="F63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>
                  <a:solidFill>
                    <a:schemeClr val="bg1"/>
                  </a:solidFill>
                </a:rPr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4510951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Przebieg pociągu</a:t>
            </a:r>
          </a:p>
        </p:txBody>
      </p:sp>
    </p:spTree>
    <p:extLst>
      <p:ext uri="{BB962C8B-B14F-4D97-AF65-F5344CB8AC3E}">
        <p14:creationId xmlns:p14="http://schemas.microsoft.com/office/powerpoint/2010/main" val="138208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stokąt 41">
            <a:extLst>
              <a:ext uri="{FF2B5EF4-FFF2-40B4-BE49-F238E27FC236}">
                <a16:creationId xmlns:a16="http://schemas.microsoft.com/office/drawing/2014/main" id="{95E68B36-55CD-4349-8170-1A411CE499D6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3885656"/>
            <a:ext cx="3205316" cy="637674"/>
          </a:xfrm>
          <a:prstGeom prst="rect">
            <a:avLst/>
          </a:prstGeom>
          <a:solidFill>
            <a:srgbClr val="F6A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1849399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>
                  <a:solidFill>
                    <a:schemeClr val="bg1"/>
                  </a:solidFill>
                </a:rPr>
                <a:t>Pociągi na stacji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4206381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Pociągi na stacji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194ABEB-4A58-4A5C-9589-FE871601F83E}"/>
              </a:ext>
            </a:extLst>
          </p:cNvPr>
          <p:cNvSpPr txBox="1"/>
          <p:nvPr/>
        </p:nvSpPr>
        <p:spPr>
          <a:xfrm>
            <a:off x="4005660" y="1590783"/>
            <a:ext cx="1848364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Nazwa stacji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CAA33EC0-A686-4BDB-B356-24D34402EB10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>
            <a:extLst>
              <a:ext uri="{FF2B5EF4-FFF2-40B4-BE49-F238E27FC236}">
                <a16:creationId xmlns:a16="http://schemas.microsoft.com/office/drawing/2014/main" id="{1CC37F35-4AFA-493A-8C1E-C66E35B9D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C9400A08-9DB6-49E9-A8A2-B5A933EA9AA8}"/>
              </a:ext>
            </a:extLst>
          </p:cNvPr>
          <p:cNvGrpSpPr/>
          <p:nvPr/>
        </p:nvGrpSpPr>
        <p:grpSpPr>
          <a:xfrm>
            <a:off x="4001730" y="3130761"/>
            <a:ext cx="1946786" cy="1392569"/>
            <a:chOff x="4001730" y="3130761"/>
            <a:chExt cx="1946786" cy="1392569"/>
          </a:xfrm>
        </p:grpSpPr>
        <p:sp>
          <p:nvSpPr>
            <p:cNvPr id="37" name="Prostokąt 36">
              <a:extLst>
                <a:ext uri="{FF2B5EF4-FFF2-40B4-BE49-F238E27FC236}">
                  <a16:creationId xmlns:a16="http://schemas.microsoft.com/office/drawing/2014/main" id="{9CC13610-7A0C-4475-9B6B-BC4F7B93F9F0}"/>
                </a:ext>
              </a:extLst>
            </p:cNvPr>
            <p:cNvSpPr/>
            <p:nvPr/>
          </p:nvSpPr>
          <p:spPr>
            <a:xfrm>
              <a:off x="4001730" y="3130761"/>
              <a:ext cx="1946786" cy="139256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CA64B827-5180-4CD2-917E-FE74EEDD8182}"/>
                </a:ext>
              </a:extLst>
            </p:cNvPr>
            <p:cNvGrpSpPr/>
            <p:nvPr/>
          </p:nvGrpSpPr>
          <p:grpSpPr>
            <a:xfrm>
              <a:off x="4197251" y="3861792"/>
              <a:ext cx="1426390" cy="525886"/>
              <a:chOff x="4197251" y="3472510"/>
              <a:chExt cx="1426390" cy="525886"/>
            </a:xfrm>
          </p:grpSpPr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F4779D50-72B3-4074-9E18-EDC089887631}"/>
                  </a:ext>
                </a:extLst>
              </p:cNvPr>
              <p:cNvSpPr txBox="1"/>
              <p:nvPr/>
            </p:nvSpPr>
            <p:spPr>
              <a:xfrm>
                <a:off x="4482202" y="3472510"/>
                <a:ext cx="1141439" cy="525886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b">
                <a:spAutoFit/>
              </a:bodyPr>
              <a:lstStyle/>
              <a:p>
                <a:r>
                  <a:rPr lang="pl-PL" sz="2000" b="1" spc="50" dirty="0">
                    <a:latin typeface="Google Sans" panose="020B0503030502040204" pitchFamily="34" charset="0"/>
                  </a:rPr>
                  <a:t>Odjazd</a:t>
                </a:r>
              </a:p>
            </p:txBody>
          </p:sp>
          <p:sp>
            <p:nvSpPr>
              <p:cNvPr id="7" name="Owal 6">
                <a:extLst>
                  <a:ext uri="{FF2B5EF4-FFF2-40B4-BE49-F238E27FC236}">
                    <a16:creationId xmlns:a16="http://schemas.microsoft.com/office/drawing/2014/main" id="{63E9A7F2-2872-4326-90B0-AB31F26962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7251" y="3645453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DB8C582C-7ED3-4454-842B-944EDF64B380}"/>
                </a:ext>
              </a:extLst>
            </p:cNvPr>
            <p:cNvGrpSpPr/>
            <p:nvPr/>
          </p:nvGrpSpPr>
          <p:grpSpPr>
            <a:xfrm>
              <a:off x="4197251" y="3269717"/>
              <a:ext cx="1607530" cy="525886"/>
              <a:chOff x="4197251" y="2947576"/>
              <a:chExt cx="1607530" cy="525886"/>
            </a:xfrm>
          </p:grpSpPr>
          <p:sp>
            <p:nvSpPr>
              <p:cNvPr id="33" name="pole tekstowe 32">
                <a:extLst>
                  <a:ext uri="{FF2B5EF4-FFF2-40B4-BE49-F238E27FC236}">
                    <a16:creationId xmlns:a16="http://schemas.microsoft.com/office/drawing/2014/main" id="{0B698D1B-1B85-40A6-8C05-A6E945B05CC4}"/>
                  </a:ext>
                </a:extLst>
              </p:cNvPr>
              <p:cNvSpPr txBox="1"/>
              <p:nvPr/>
            </p:nvSpPr>
            <p:spPr>
              <a:xfrm>
                <a:off x="4482202" y="2947576"/>
                <a:ext cx="1322579" cy="525886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b">
                <a:spAutoFit/>
              </a:bodyPr>
              <a:lstStyle/>
              <a:p>
                <a:r>
                  <a:rPr lang="pl-PL" sz="2000" b="1" spc="50" dirty="0">
                    <a:latin typeface="Google Sans" panose="020B0503030502040204" pitchFamily="34" charset="0"/>
                  </a:rPr>
                  <a:t>Przyjazd</a:t>
                </a:r>
              </a:p>
            </p:txBody>
          </p:sp>
          <p:sp>
            <p:nvSpPr>
              <p:cNvPr id="38" name="Owal 37">
                <a:extLst>
                  <a:ext uri="{FF2B5EF4-FFF2-40B4-BE49-F238E27FC236}">
                    <a16:creationId xmlns:a16="http://schemas.microsoft.com/office/drawing/2014/main" id="{FE2F026C-BB53-479F-BF83-816E5D17AE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7251" y="3114882"/>
                <a:ext cx="180000" cy="180000"/>
              </a:xfrm>
              <a:prstGeom prst="ellipse">
                <a:avLst/>
              </a:prstGeom>
              <a:solidFill>
                <a:srgbClr val="3DC13D"/>
              </a:solidFill>
              <a:ln w="25400">
                <a:solidFill>
                  <a:srgbClr val="3DC1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5E4798CF-528B-4229-9692-42309092BC55}"/>
              </a:ext>
            </a:extLst>
          </p:cNvPr>
          <p:cNvGrpSpPr/>
          <p:nvPr/>
        </p:nvGrpSpPr>
        <p:grpSpPr>
          <a:xfrm>
            <a:off x="4001729" y="4956523"/>
            <a:ext cx="2732911" cy="540000"/>
            <a:chOff x="4001729" y="5252112"/>
            <a:chExt cx="2732911" cy="540000"/>
          </a:xfrm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2B194E26-E2E3-41A9-AA31-D458808CB756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ole tekstowe 40">
              <a:extLst>
                <a:ext uri="{FF2B5EF4-FFF2-40B4-BE49-F238E27FC236}">
                  <a16:creationId xmlns:a16="http://schemas.microsoft.com/office/drawing/2014/main" id="{924B6D23-2D00-4510-B6B5-6C6A505A45A2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25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869310" y="2780843"/>
            <a:ext cx="540000" cy="540000"/>
            <a:chOff x="8952585" y="2780844"/>
            <a:chExt cx="540000" cy="540000"/>
          </a:xfrm>
          <a:effectLst>
            <a:outerShdw blurRad="127000" dist="63500" dir="5400000" algn="t" rotWithShape="0">
              <a:srgbClr val="215EE7">
                <a:alpha val="25000"/>
              </a:srgbClr>
            </a:outerShdw>
          </a:effectLst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590783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44501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919130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357577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773364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247477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780421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2251" y="4908364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251" y="4906828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773364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780421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3551" y="4906828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0700" y="4906828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  <a:effectLst>
            <a:outerShdw blurRad="127000" dist="63500" dir="5400000" algn="t" rotWithShape="0">
              <a:srgbClr val="3DC13D">
                <a:alpha val="25000"/>
              </a:srgbClr>
            </a:outerShdw>
          </a:effectLst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81383F79-6527-4961-A307-30AD37275892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950642F9-FCA3-4114-BCD3-210F4BE88A5A}"/>
              </a:ext>
            </a:extLst>
          </p:cNvPr>
          <p:cNvSpPr/>
          <p:nvPr/>
        </p:nvSpPr>
        <p:spPr>
          <a:xfrm>
            <a:off x="0" y="2463708"/>
            <a:ext cx="3205316" cy="637674"/>
          </a:xfrm>
          <a:prstGeom prst="rect">
            <a:avLst/>
          </a:prstGeom>
          <a:solidFill>
            <a:srgbClr val="215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2C869CFE-55C9-428D-BEB6-BA0877725B21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3C208C99-D322-4B74-A573-501910EBFF6C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E54E235D-94C6-43E5-9D61-F0C0E040C13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5A6203DE-3096-433B-9D20-5F48B57FD77F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3" name="Prostokąt 52">
                <a:extLst>
                  <a:ext uri="{FF2B5EF4-FFF2-40B4-BE49-F238E27FC236}">
                    <a16:creationId xmlns:a16="http://schemas.microsoft.com/office/drawing/2014/main" id="{475DB5AA-6011-4A64-88D8-9ECB7FDF29B9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4" name="Prostokąt 53">
                <a:extLst>
                  <a:ext uri="{FF2B5EF4-FFF2-40B4-BE49-F238E27FC236}">
                    <a16:creationId xmlns:a16="http://schemas.microsoft.com/office/drawing/2014/main" id="{04566D71-25AD-4FDD-8953-7C1FD8CF7440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4778E326-6A7B-4461-AC71-45E91D61C74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56" name="Grafika 55">
              <a:extLst>
                <a:ext uri="{FF2B5EF4-FFF2-40B4-BE49-F238E27FC236}">
                  <a16:creationId xmlns:a16="http://schemas.microsoft.com/office/drawing/2014/main" id="{9EFBE898-F997-4397-A834-A377C03B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D3E86B21-DF50-4ED4-8C7F-FB16DA9D3393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solidFill>
                    <a:schemeClr val="bg1"/>
                  </a:solidFill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8468FD1A-FB98-46E4-B5C4-ADC50A5189A1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59" name="Grafika 58">
              <a:extLst>
                <a:ext uri="{FF2B5EF4-FFF2-40B4-BE49-F238E27FC236}">
                  <a16:creationId xmlns:a16="http://schemas.microsoft.com/office/drawing/2014/main" id="{71EDC350-B2C1-4AB8-985F-5D2021F5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60" name="pole tekstowe 59">
              <a:extLst>
                <a:ext uri="{FF2B5EF4-FFF2-40B4-BE49-F238E27FC236}">
                  <a16:creationId xmlns:a16="http://schemas.microsoft.com/office/drawing/2014/main" id="{EED638F7-D3B3-4CF3-B9E1-0913340ECE28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2A730A86-BBF8-43D1-BAC6-3172FA54E45A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62" name="Grafika 61">
              <a:extLst>
                <a:ext uri="{FF2B5EF4-FFF2-40B4-BE49-F238E27FC236}">
                  <a16:creationId xmlns:a16="http://schemas.microsoft.com/office/drawing/2014/main" id="{28B7398E-F93F-4AE1-B9A7-9EB7CFE2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63" name="pole tekstowe 62">
              <a:extLst>
                <a:ext uri="{FF2B5EF4-FFF2-40B4-BE49-F238E27FC236}">
                  <a16:creationId xmlns:a16="http://schemas.microsoft.com/office/drawing/2014/main" id="{BD0606E8-58F9-4D22-91B1-C95EAA84CB63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23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3205316" y="2"/>
            <a:ext cx="8986684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98594" y="1585370"/>
            <a:ext cx="109334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Pociąg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7395019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Wyszukaj połączenia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81383F79-6527-4961-A307-30AD37275892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950642F9-FCA3-4114-BCD3-210F4BE88A5A}"/>
              </a:ext>
            </a:extLst>
          </p:cNvPr>
          <p:cNvSpPr/>
          <p:nvPr/>
        </p:nvSpPr>
        <p:spPr>
          <a:xfrm>
            <a:off x="0" y="2463708"/>
            <a:ext cx="3205316" cy="637674"/>
          </a:xfrm>
          <a:prstGeom prst="rect">
            <a:avLst/>
          </a:prstGeom>
          <a:solidFill>
            <a:srgbClr val="215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2C869CFE-55C9-428D-BEB6-BA0877725B21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3C208C99-D322-4B74-A573-501910EBFF6C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E54E235D-94C6-43E5-9D61-F0C0E040C13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5A6203DE-3096-433B-9D20-5F48B57FD77F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3" name="Prostokąt 52">
                <a:extLst>
                  <a:ext uri="{FF2B5EF4-FFF2-40B4-BE49-F238E27FC236}">
                    <a16:creationId xmlns:a16="http://schemas.microsoft.com/office/drawing/2014/main" id="{475DB5AA-6011-4A64-88D8-9ECB7FDF29B9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4" name="Prostokąt 53">
                <a:extLst>
                  <a:ext uri="{FF2B5EF4-FFF2-40B4-BE49-F238E27FC236}">
                    <a16:creationId xmlns:a16="http://schemas.microsoft.com/office/drawing/2014/main" id="{04566D71-25AD-4FDD-8953-7C1FD8CF7440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4778E326-6A7B-4461-AC71-45E91D61C74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56" name="Grafika 55">
              <a:extLst>
                <a:ext uri="{FF2B5EF4-FFF2-40B4-BE49-F238E27FC236}">
                  <a16:creationId xmlns:a16="http://schemas.microsoft.com/office/drawing/2014/main" id="{9EFBE898-F997-4397-A834-A377C03B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D3E86B21-DF50-4ED4-8C7F-FB16DA9D3393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solidFill>
                    <a:schemeClr val="bg1"/>
                  </a:solidFill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8468FD1A-FB98-46E4-B5C4-ADC50A5189A1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59" name="Grafika 58">
              <a:extLst>
                <a:ext uri="{FF2B5EF4-FFF2-40B4-BE49-F238E27FC236}">
                  <a16:creationId xmlns:a16="http://schemas.microsoft.com/office/drawing/2014/main" id="{71EDC350-B2C1-4AB8-985F-5D2021F5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60" name="pole tekstowe 59">
              <a:extLst>
                <a:ext uri="{FF2B5EF4-FFF2-40B4-BE49-F238E27FC236}">
                  <a16:creationId xmlns:a16="http://schemas.microsoft.com/office/drawing/2014/main" id="{EED638F7-D3B3-4CF3-B9E1-0913340ECE28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2A730A86-BBF8-43D1-BAC6-3172FA54E45A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62" name="Grafika 61">
              <a:extLst>
                <a:ext uri="{FF2B5EF4-FFF2-40B4-BE49-F238E27FC236}">
                  <a16:creationId xmlns:a16="http://schemas.microsoft.com/office/drawing/2014/main" id="{28B7398E-F93F-4AE1-B9A7-9EB7CFE2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63" name="pole tekstowe 62">
              <a:extLst>
                <a:ext uri="{FF2B5EF4-FFF2-40B4-BE49-F238E27FC236}">
                  <a16:creationId xmlns:a16="http://schemas.microsoft.com/office/drawing/2014/main" id="{BD0606E8-58F9-4D22-91B1-C95EAA84CB63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sp>
        <p:nvSpPr>
          <p:cNvPr id="64" name="Prostokąt 63">
            <a:extLst>
              <a:ext uri="{FF2B5EF4-FFF2-40B4-BE49-F238E27FC236}">
                <a16:creationId xmlns:a16="http://schemas.microsoft.com/office/drawing/2014/main" id="{8B2D9A0B-56C4-4E12-A46D-B14F185F5A56}"/>
              </a:ext>
            </a:extLst>
          </p:cNvPr>
          <p:cNvSpPr/>
          <p:nvPr/>
        </p:nvSpPr>
        <p:spPr>
          <a:xfrm>
            <a:off x="4001729" y="2830204"/>
            <a:ext cx="7395019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B020BDDA-9F50-4948-927D-A912EEC623AD}"/>
              </a:ext>
            </a:extLst>
          </p:cNvPr>
          <p:cNvSpPr/>
          <p:nvPr/>
        </p:nvSpPr>
        <p:spPr>
          <a:xfrm>
            <a:off x="4001729" y="3543738"/>
            <a:ext cx="7395019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D6BC67AF-0D94-4CC3-8CF1-BB1844CC93F9}"/>
              </a:ext>
            </a:extLst>
          </p:cNvPr>
          <p:cNvSpPr/>
          <p:nvPr/>
        </p:nvSpPr>
        <p:spPr>
          <a:xfrm>
            <a:off x="4001729" y="4257272"/>
            <a:ext cx="7395019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B73D2ABD-89EF-41C5-AABA-E0752E2C2113}"/>
              </a:ext>
            </a:extLst>
          </p:cNvPr>
          <p:cNvSpPr txBox="1"/>
          <p:nvPr/>
        </p:nvSpPr>
        <p:spPr>
          <a:xfrm>
            <a:off x="4098594" y="2139116"/>
            <a:ext cx="1947750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KW, ’osobowy’</a:t>
            </a: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ADF7A08A-6189-4146-81A7-32E760120539}"/>
              </a:ext>
            </a:extLst>
          </p:cNvPr>
          <p:cNvSpPr txBox="1"/>
          <p:nvPr/>
        </p:nvSpPr>
        <p:spPr>
          <a:xfrm>
            <a:off x="4098594" y="2845593"/>
            <a:ext cx="1546999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KW, ’PKM2’</a:t>
            </a: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BEC399E1-2ECD-4F4E-AD7E-75D02DF7B91F}"/>
              </a:ext>
            </a:extLst>
          </p:cNvPr>
          <p:cNvSpPr txBox="1"/>
          <p:nvPr/>
        </p:nvSpPr>
        <p:spPr>
          <a:xfrm>
            <a:off x="4098594" y="3559648"/>
            <a:ext cx="2874286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InterCity, ’BARBAKAN’</a:t>
            </a: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A6EBE90E-105B-4E15-A270-EE9445CF7A08}"/>
              </a:ext>
            </a:extLst>
          </p:cNvPr>
          <p:cNvSpPr txBox="1"/>
          <p:nvPr/>
        </p:nvSpPr>
        <p:spPr>
          <a:xfrm>
            <a:off x="4098594" y="4283490"/>
            <a:ext cx="1563029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KW, ’PKM4’</a:t>
            </a:r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C030E042-1C8E-4B29-9D6E-9957C6BC98F0}"/>
              </a:ext>
            </a:extLst>
          </p:cNvPr>
          <p:cNvSpPr txBox="1"/>
          <p:nvPr/>
        </p:nvSpPr>
        <p:spPr>
          <a:xfrm>
            <a:off x="7808323" y="1585370"/>
            <a:ext cx="114143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Odjazd</a:t>
            </a:r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1F59B60A-E060-4C44-B940-0DA2E9A7A247}"/>
              </a:ext>
            </a:extLst>
          </p:cNvPr>
          <p:cNvSpPr txBox="1"/>
          <p:nvPr/>
        </p:nvSpPr>
        <p:spPr>
          <a:xfrm>
            <a:off x="7808323" y="2139116"/>
            <a:ext cx="689392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8:41</a:t>
            </a:r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5CAFC8F1-F087-4F3F-AB14-90E370B9AE56}"/>
              </a:ext>
            </a:extLst>
          </p:cNvPr>
          <p:cNvSpPr txBox="1"/>
          <p:nvPr/>
        </p:nvSpPr>
        <p:spPr>
          <a:xfrm>
            <a:off x="7808323" y="2845593"/>
            <a:ext cx="777558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11:25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F13E671E-8637-4EE7-A8D1-E58629952924}"/>
              </a:ext>
            </a:extLst>
          </p:cNvPr>
          <p:cNvSpPr txBox="1"/>
          <p:nvPr/>
        </p:nvSpPr>
        <p:spPr>
          <a:xfrm>
            <a:off x="7808323" y="3559648"/>
            <a:ext cx="803206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14:41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022B25DD-B15C-45B6-880A-A9351572EDA6}"/>
              </a:ext>
            </a:extLst>
          </p:cNvPr>
          <p:cNvSpPr txBox="1"/>
          <p:nvPr/>
        </p:nvSpPr>
        <p:spPr>
          <a:xfrm>
            <a:off x="7808323" y="4283490"/>
            <a:ext cx="806412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21:25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64EB4FB5-8A0D-4223-A2FA-908EEB26B9F7}"/>
              </a:ext>
            </a:extLst>
          </p:cNvPr>
          <p:cNvSpPr txBox="1"/>
          <p:nvPr/>
        </p:nvSpPr>
        <p:spPr>
          <a:xfrm>
            <a:off x="9512695" y="1585370"/>
            <a:ext cx="132257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Przyjazd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2156CDA3-A60F-45B7-8A73-B8B8B6F0BF2B}"/>
              </a:ext>
            </a:extLst>
          </p:cNvPr>
          <p:cNvSpPr txBox="1"/>
          <p:nvPr/>
        </p:nvSpPr>
        <p:spPr>
          <a:xfrm>
            <a:off x="9512695" y="2139116"/>
            <a:ext cx="726262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9:07</a:t>
            </a:r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ADC02D75-8D39-4DAE-97C3-074A9D0BAD59}"/>
              </a:ext>
            </a:extLst>
          </p:cNvPr>
          <p:cNvSpPr txBox="1"/>
          <p:nvPr/>
        </p:nvSpPr>
        <p:spPr>
          <a:xfrm>
            <a:off x="9512695" y="2845593"/>
            <a:ext cx="777558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11:52</a:t>
            </a: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F7AA7E92-9E99-41BA-BCAB-3E4B3361D7CA}"/>
              </a:ext>
            </a:extLst>
          </p:cNvPr>
          <p:cNvSpPr txBox="1"/>
          <p:nvPr/>
        </p:nvSpPr>
        <p:spPr>
          <a:xfrm>
            <a:off x="9512695" y="3559648"/>
            <a:ext cx="833663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15:07</a:t>
            </a: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92A323A7-D8F1-459B-BEA7-45F15960B6E1}"/>
              </a:ext>
            </a:extLst>
          </p:cNvPr>
          <p:cNvSpPr txBox="1"/>
          <p:nvPr/>
        </p:nvSpPr>
        <p:spPr>
          <a:xfrm>
            <a:off x="9512695" y="4283490"/>
            <a:ext cx="806412" cy="495108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r>
              <a:rPr lang="pl-PL" b="1" spc="50" dirty="0">
                <a:latin typeface="Google Sans" panose="020B0503030502040204" pitchFamily="34" charset="0"/>
              </a:rPr>
              <a:t>21:52</a:t>
            </a:r>
          </a:p>
        </p:txBody>
      </p:sp>
      <p:grpSp>
        <p:nvGrpSpPr>
          <p:cNvPr id="83" name="Grupa 82">
            <a:extLst>
              <a:ext uri="{FF2B5EF4-FFF2-40B4-BE49-F238E27FC236}">
                <a16:creationId xmlns:a16="http://schemas.microsoft.com/office/drawing/2014/main" id="{EED8C581-8104-4256-BC4B-3512E247C48F}"/>
              </a:ext>
            </a:extLst>
          </p:cNvPr>
          <p:cNvGrpSpPr/>
          <p:nvPr/>
        </p:nvGrpSpPr>
        <p:grpSpPr>
          <a:xfrm>
            <a:off x="3733073" y="5299669"/>
            <a:ext cx="4398204" cy="540000"/>
            <a:chOff x="3733073" y="5252112"/>
            <a:chExt cx="4398204" cy="540000"/>
          </a:xfrm>
          <a:effectLst>
            <a:outerShdw blurRad="127000" dist="63500" dir="5400000" algn="t" rotWithShape="0">
              <a:srgbClr val="3DC13D">
                <a:alpha val="25000"/>
              </a:srgbClr>
            </a:outerShdw>
          </a:effectLst>
        </p:grpSpPr>
        <p:sp>
          <p:nvSpPr>
            <p:cNvPr id="84" name="Prostokąt 83">
              <a:extLst>
                <a:ext uri="{FF2B5EF4-FFF2-40B4-BE49-F238E27FC236}">
                  <a16:creationId xmlns:a16="http://schemas.microsoft.com/office/drawing/2014/main" id="{1A4C48AA-1800-4BC7-97F1-61DF2F446CB2}"/>
                </a:ext>
              </a:extLst>
            </p:cNvPr>
            <p:cNvSpPr/>
            <p:nvPr/>
          </p:nvSpPr>
          <p:spPr>
            <a:xfrm>
              <a:off x="4001729" y="5252112"/>
              <a:ext cx="4129548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5" name="pole tekstowe 84">
              <a:extLst>
                <a:ext uri="{FF2B5EF4-FFF2-40B4-BE49-F238E27FC236}">
                  <a16:creationId xmlns:a16="http://schemas.microsoft.com/office/drawing/2014/main" id="{EF55E0D7-559A-4481-9523-96F1678EA2B0}"/>
                </a:ext>
              </a:extLst>
            </p:cNvPr>
            <p:cNvSpPr txBox="1"/>
            <p:nvPr/>
          </p:nvSpPr>
          <p:spPr>
            <a:xfrm>
              <a:off x="3733073" y="5259169"/>
              <a:ext cx="4398204" cy="525886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Ponowne wyszukiwanie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21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>
            <a:extLst>
              <a:ext uri="{FF2B5EF4-FFF2-40B4-BE49-F238E27FC236}">
                <a16:creationId xmlns:a16="http://schemas.microsoft.com/office/drawing/2014/main" id="{6ACBF13D-26EB-4883-AA17-A99DFB46F530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3173008"/>
            <a:ext cx="3205316" cy="637674"/>
          </a:xfrm>
          <a:prstGeom prst="rect">
            <a:avLst/>
          </a:prstGeom>
          <a:solidFill>
            <a:srgbClr val="F63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>
                  <a:solidFill>
                    <a:schemeClr val="bg1"/>
                  </a:solidFill>
                </a:rPr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4510951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Przebieg pociągu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F86275D3-D4A5-4752-89BC-F1F36CDDED45}"/>
              </a:ext>
            </a:extLst>
          </p:cNvPr>
          <p:cNvSpPr txBox="1"/>
          <p:nvPr/>
        </p:nvSpPr>
        <p:spPr>
          <a:xfrm>
            <a:off x="4005660" y="1590783"/>
            <a:ext cx="3254197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Tutaj wstaw jakąś treść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0BF7D226-1207-4171-A85F-66D48FE6ACE0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F6EBD4F-B538-40E5-8173-5D88003B996B}"/>
              </a:ext>
            </a:extLst>
          </p:cNvPr>
          <p:cNvGrpSpPr/>
          <p:nvPr/>
        </p:nvGrpSpPr>
        <p:grpSpPr>
          <a:xfrm>
            <a:off x="4001729" y="3173008"/>
            <a:ext cx="2732911" cy="540000"/>
            <a:chOff x="4001729" y="5252112"/>
            <a:chExt cx="2732911" cy="540000"/>
          </a:xfrm>
          <a:effectLst>
            <a:outerShdw blurRad="127000" dist="63500" dir="5400000" algn="t" rotWithShape="0">
              <a:srgbClr val="3DC13D">
                <a:alpha val="25000"/>
              </a:srgbClr>
            </a:outerShdw>
          </a:effectLst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4662164E-CBDB-457D-BF10-BBF788BF77DD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4C38B320-E14F-41B9-A4CA-E8526EC49310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26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stokąt 41">
            <a:extLst>
              <a:ext uri="{FF2B5EF4-FFF2-40B4-BE49-F238E27FC236}">
                <a16:creationId xmlns:a16="http://schemas.microsoft.com/office/drawing/2014/main" id="{95E68B36-55CD-4349-8170-1A411CE499D6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3885656"/>
            <a:ext cx="3205316" cy="637674"/>
          </a:xfrm>
          <a:prstGeom prst="rect">
            <a:avLst/>
          </a:prstGeom>
          <a:solidFill>
            <a:srgbClr val="F6A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  <a:effectLst/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1849399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>
                  <a:solidFill>
                    <a:schemeClr val="bg1"/>
                  </a:solidFill>
                </a:rPr>
                <a:t>Pociągi na stacji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4206381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Pociągi na stacji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194ABEB-4A58-4A5C-9589-FE871601F83E}"/>
              </a:ext>
            </a:extLst>
          </p:cNvPr>
          <p:cNvSpPr txBox="1"/>
          <p:nvPr/>
        </p:nvSpPr>
        <p:spPr>
          <a:xfrm>
            <a:off x="4005660" y="1590783"/>
            <a:ext cx="1848364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Nazwa stacji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CAA33EC0-A686-4BDB-B356-24D34402EB10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>
            <a:extLst>
              <a:ext uri="{FF2B5EF4-FFF2-40B4-BE49-F238E27FC236}">
                <a16:creationId xmlns:a16="http://schemas.microsoft.com/office/drawing/2014/main" id="{1CC37F35-4AFA-493A-8C1E-C66E35B9D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  <p:sp>
        <p:nvSpPr>
          <p:cNvPr id="37" name="Prostokąt 36">
            <a:extLst>
              <a:ext uri="{FF2B5EF4-FFF2-40B4-BE49-F238E27FC236}">
                <a16:creationId xmlns:a16="http://schemas.microsoft.com/office/drawing/2014/main" id="{9CC13610-7A0C-4475-9B6B-BC4F7B93F9F0}"/>
              </a:ext>
            </a:extLst>
          </p:cNvPr>
          <p:cNvSpPr/>
          <p:nvPr/>
        </p:nvSpPr>
        <p:spPr>
          <a:xfrm>
            <a:off x="4001730" y="3130761"/>
            <a:ext cx="1946786" cy="139256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127000" dist="635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A64B827-5180-4CD2-917E-FE74EEDD8182}"/>
              </a:ext>
            </a:extLst>
          </p:cNvPr>
          <p:cNvGrpSpPr/>
          <p:nvPr/>
        </p:nvGrpSpPr>
        <p:grpSpPr>
          <a:xfrm>
            <a:off x="4197251" y="3861792"/>
            <a:ext cx="1426390" cy="525886"/>
            <a:chOff x="4197251" y="3472510"/>
            <a:chExt cx="1426390" cy="525886"/>
          </a:xfrm>
        </p:grpSpPr>
        <p:sp>
          <p:nvSpPr>
            <p:cNvPr id="35" name="pole tekstowe 34">
              <a:extLst>
                <a:ext uri="{FF2B5EF4-FFF2-40B4-BE49-F238E27FC236}">
                  <a16:creationId xmlns:a16="http://schemas.microsoft.com/office/drawing/2014/main" id="{F4779D50-72B3-4074-9E18-EDC089887631}"/>
                </a:ext>
              </a:extLst>
            </p:cNvPr>
            <p:cNvSpPr txBox="1"/>
            <p:nvPr/>
          </p:nvSpPr>
          <p:spPr>
            <a:xfrm>
              <a:off x="4482202" y="3472510"/>
              <a:ext cx="1141439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b">
              <a:spAutoFit/>
            </a:bodyPr>
            <a:lstStyle/>
            <a:p>
              <a:r>
                <a:rPr lang="pl-PL" sz="2000" b="1" spc="50" dirty="0">
                  <a:latin typeface="Google Sans" panose="020B0503030502040204" pitchFamily="34" charset="0"/>
                </a:rPr>
                <a:t>Odjazd</a:t>
              </a: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63E9A7F2-2872-4326-90B0-AB31F2696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7251" y="3645453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DB8C582C-7ED3-4454-842B-944EDF64B380}"/>
              </a:ext>
            </a:extLst>
          </p:cNvPr>
          <p:cNvGrpSpPr/>
          <p:nvPr/>
        </p:nvGrpSpPr>
        <p:grpSpPr>
          <a:xfrm>
            <a:off x="4197251" y="3269717"/>
            <a:ext cx="1607530" cy="525886"/>
            <a:chOff x="4197251" y="2947576"/>
            <a:chExt cx="1607530" cy="525886"/>
          </a:xfrm>
        </p:grpSpPr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0B698D1B-1B85-40A6-8C05-A6E945B05CC4}"/>
                </a:ext>
              </a:extLst>
            </p:cNvPr>
            <p:cNvSpPr txBox="1"/>
            <p:nvPr/>
          </p:nvSpPr>
          <p:spPr>
            <a:xfrm>
              <a:off x="4482202" y="2947576"/>
              <a:ext cx="1322579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b">
              <a:spAutoFit/>
            </a:bodyPr>
            <a:lstStyle/>
            <a:p>
              <a:r>
                <a:rPr lang="pl-PL" sz="2000" b="1" spc="50" dirty="0">
                  <a:latin typeface="Google Sans" panose="020B0503030502040204" pitchFamily="34" charset="0"/>
                </a:rPr>
                <a:t>Przyjazd</a:t>
              </a:r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FE2F026C-BB53-479F-BF83-816E5D17A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7251" y="3114882"/>
              <a:ext cx="180000" cy="180000"/>
            </a:xfrm>
            <a:prstGeom prst="ellipse">
              <a:avLst/>
            </a:prstGeom>
            <a:solidFill>
              <a:srgbClr val="3DC13D"/>
            </a:solidFill>
            <a:ln w="25400">
              <a:solidFill>
                <a:srgbClr val="3DC13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5E4798CF-528B-4229-9692-42309092BC55}"/>
              </a:ext>
            </a:extLst>
          </p:cNvPr>
          <p:cNvGrpSpPr/>
          <p:nvPr/>
        </p:nvGrpSpPr>
        <p:grpSpPr>
          <a:xfrm>
            <a:off x="4001729" y="4956523"/>
            <a:ext cx="2732911" cy="540000"/>
            <a:chOff x="4001729" y="5252112"/>
            <a:chExt cx="2732911" cy="540000"/>
          </a:xfrm>
          <a:effectLst>
            <a:outerShdw blurRad="127000" dist="63500" dir="5400000" algn="t" rotWithShape="0">
              <a:srgbClr val="3DC13D">
                <a:alpha val="25000"/>
              </a:srgbClr>
            </a:outerShdw>
          </a:effectLst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2B194E26-E2E3-41A9-AA31-D458808CB756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ole tekstowe 40">
              <a:extLst>
                <a:ext uri="{FF2B5EF4-FFF2-40B4-BE49-F238E27FC236}">
                  <a16:creationId xmlns:a16="http://schemas.microsoft.com/office/drawing/2014/main" id="{924B6D23-2D00-4510-B6B5-6C6A505A45A2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19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86AFE65-09B0-4BDA-A3A2-B36F499DB10D}"/>
              </a:ext>
            </a:extLst>
          </p:cNvPr>
          <p:cNvGrpSpPr/>
          <p:nvPr/>
        </p:nvGrpSpPr>
        <p:grpSpPr>
          <a:xfrm>
            <a:off x="4001729" y="506500"/>
            <a:ext cx="5486400" cy="1065887"/>
            <a:chOff x="4001729" y="506500"/>
            <a:chExt cx="5486400" cy="1065887"/>
          </a:xfrm>
        </p:grpSpPr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06A448BB-22B5-4B6A-8A91-403EBBEFC2EF}"/>
                </a:ext>
              </a:extLst>
            </p:cNvPr>
            <p:cNvGrpSpPr/>
            <p:nvPr/>
          </p:nvGrpSpPr>
          <p:grpSpPr>
            <a:xfrm>
              <a:off x="4198374" y="506500"/>
              <a:ext cx="2998980" cy="525886"/>
              <a:chOff x="3731729" y="506500"/>
              <a:chExt cx="2998980" cy="525886"/>
            </a:xfrm>
          </p:grpSpPr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C79C0C3D-2DC0-4C89-8A71-82426A2F2338}"/>
                  </a:ext>
                </a:extLst>
              </p:cNvPr>
              <p:cNvSpPr txBox="1"/>
              <p:nvPr/>
            </p:nvSpPr>
            <p:spPr>
              <a:xfrm>
                <a:off x="4001729" y="506500"/>
                <a:ext cx="2728980" cy="525886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b">
                <a:spAutoFit/>
              </a:bodyPr>
              <a:lstStyle/>
              <a:p>
                <a:r>
                  <a:rPr lang="pl-PL" sz="2000" b="1" spc="50" dirty="0">
                    <a:latin typeface="Google Sans" panose="020B0503030502040204" pitchFamily="34" charset="0"/>
                  </a:rPr>
                  <a:t>Stacja początkowa</a:t>
                </a:r>
              </a:p>
            </p:txBody>
          </p:sp>
          <p:pic>
            <p:nvPicPr>
              <p:cNvPr id="20" name="Grafika 19">
                <a:extLst>
                  <a:ext uri="{FF2B5EF4-FFF2-40B4-BE49-F238E27FC236}">
                    <a16:creationId xmlns:a16="http://schemas.microsoft.com/office/drawing/2014/main" id="{3E57D711-FCFF-44BD-98A2-35D9C164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31729" y="634443"/>
                <a:ext cx="270000" cy="270000"/>
              </a:xfrm>
              <a:prstGeom prst="rect">
                <a:avLst/>
              </a:prstGeom>
            </p:spPr>
          </p:pic>
        </p:grpSp>
        <p:sp>
          <p:nvSpPr>
            <p:cNvPr id="6" name="Prostokąt: zaokrąglone rogi 5">
              <a:extLst>
                <a:ext uri="{FF2B5EF4-FFF2-40B4-BE49-F238E27FC236}">
                  <a16:creationId xmlns:a16="http://schemas.microsoft.com/office/drawing/2014/main" id="{4FBDA3C5-F71E-490F-A41F-493E4D7C7B0D}"/>
                </a:ext>
              </a:extLst>
            </p:cNvPr>
            <p:cNvSpPr/>
            <p:nvPr/>
          </p:nvSpPr>
          <p:spPr>
            <a:xfrm>
              <a:off x="4001729" y="1032387"/>
              <a:ext cx="5486400" cy="540000"/>
            </a:xfrm>
            <a:prstGeom prst="roundRect">
              <a:avLst>
                <a:gd name="adj" fmla="val 2633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1458F20F-6480-414A-9440-EC56CCAFED1E}"/>
              </a:ext>
            </a:extLst>
          </p:cNvPr>
          <p:cNvGrpSpPr/>
          <p:nvPr/>
        </p:nvGrpSpPr>
        <p:grpSpPr>
          <a:xfrm>
            <a:off x="4001729" y="1830173"/>
            <a:ext cx="5486400" cy="1065887"/>
            <a:chOff x="4001729" y="1830173"/>
            <a:chExt cx="5486400" cy="1065887"/>
          </a:xfrm>
        </p:grpSpPr>
        <p:sp>
          <p:nvSpPr>
            <p:cNvPr id="33" name="Prostokąt: zaokrąglone rogi 32">
              <a:extLst>
                <a:ext uri="{FF2B5EF4-FFF2-40B4-BE49-F238E27FC236}">
                  <a16:creationId xmlns:a16="http://schemas.microsoft.com/office/drawing/2014/main" id="{C60733B8-D89A-46D5-9D01-9738C5B6E17D}"/>
                </a:ext>
              </a:extLst>
            </p:cNvPr>
            <p:cNvSpPr/>
            <p:nvPr/>
          </p:nvSpPr>
          <p:spPr>
            <a:xfrm>
              <a:off x="4001729" y="2356060"/>
              <a:ext cx="5486400" cy="540000"/>
            </a:xfrm>
            <a:prstGeom prst="roundRect">
              <a:avLst>
                <a:gd name="adj" fmla="val 2633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34" name="Grupa 33">
              <a:extLst>
                <a:ext uri="{FF2B5EF4-FFF2-40B4-BE49-F238E27FC236}">
                  <a16:creationId xmlns:a16="http://schemas.microsoft.com/office/drawing/2014/main" id="{A83AFB48-324B-48A2-A70D-E920FB1D324F}"/>
                </a:ext>
              </a:extLst>
            </p:cNvPr>
            <p:cNvGrpSpPr/>
            <p:nvPr/>
          </p:nvGrpSpPr>
          <p:grpSpPr>
            <a:xfrm>
              <a:off x="4198374" y="1830173"/>
              <a:ext cx="2517511" cy="525886"/>
              <a:chOff x="3731729" y="506500"/>
              <a:chExt cx="2517511" cy="525886"/>
            </a:xfrm>
          </p:grpSpPr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595463C9-2DFD-4824-948E-7AD633AE40D1}"/>
                  </a:ext>
                </a:extLst>
              </p:cNvPr>
              <p:cNvSpPr txBox="1"/>
              <p:nvPr/>
            </p:nvSpPr>
            <p:spPr>
              <a:xfrm>
                <a:off x="4001729" y="506500"/>
                <a:ext cx="2247511" cy="525886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b">
                <a:spAutoFit/>
              </a:bodyPr>
              <a:lstStyle/>
              <a:p>
                <a:r>
                  <a:rPr lang="pl-PL" sz="2000" b="1" spc="50" dirty="0">
                    <a:latin typeface="Google Sans" panose="020B0503030502040204" pitchFamily="34" charset="0"/>
                  </a:rPr>
                  <a:t>Stacja końcowa</a:t>
                </a:r>
              </a:p>
            </p:txBody>
          </p:sp>
          <p:pic>
            <p:nvPicPr>
              <p:cNvPr id="36" name="Grafika 35">
                <a:extLst>
                  <a:ext uri="{FF2B5EF4-FFF2-40B4-BE49-F238E27FC236}">
                    <a16:creationId xmlns:a16="http://schemas.microsoft.com/office/drawing/2014/main" id="{53204933-7E5B-4090-832D-15DF71C84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31729" y="634443"/>
                <a:ext cx="270000" cy="270000"/>
              </a:xfrm>
              <a:prstGeom prst="rect">
                <a:avLst/>
              </a:prstGeom>
            </p:spPr>
          </p:pic>
        </p:grpSp>
      </p:grpSp>
      <p:sp>
        <p:nvSpPr>
          <p:cNvPr id="25" name="Owal 24">
            <a:extLst>
              <a:ext uri="{FF2B5EF4-FFF2-40B4-BE49-F238E27FC236}">
                <a16:creationId xmlns:a16="http://schemas.microsoft.com/office/drawing/2014/main" id="{E340E295-262B-4928-9C96-1FEA3902BDC6}"/>
              </a:ext>
            </a:extLst>
          </p:cNvPr>
          <p:cNvSpPr>
            <a:spLocks noChangeAspect="1"/>
          </p:cNvSpPr>
          <p:nvPr/>
        </p:nvSpPr>
        <p:spPr>
          <a:xfrm>
            <a:off x="10023987" y="1694223"/>
            <a:ext cx="540000" cy="540000"/>
          </a:xfrm>
          <a:prstGeom prst="ellipse">
            <a:avLst/>
          </a:prstGeom>
          <a:solidFill>
            <a:srgbClr val="3D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Grafika 36">
            <a:extLst>
              <a:ext uri="{FF2B5EF4-FFF2-40B4-BE49-F238E27FC236}">
                <a16:creationId xmlns:a16="http://schemas.microsoft.com/office/drawing/2014/main" id="{90352AB6-69B1-4FC1-BE48-1C80DAD17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8987" y="1829223"/>
            <a:ext cx="270000" cy="270000"/>
          </a:xfrm>
          <a:prstGeom prst="rect">
            <a:avLst/>
          </a:prstGeom>
        </p:spPr>
      </p:pic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3804086"/>
            <a:ext cx="5486400" cy="540000"/>
          </a:xfrm>
          <a:prstGeom prst="roundRect">
            <a:avLst>
              <a:gd name="adj" fmla="val 26330"/>
            </a:avLst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468374" y="3278199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pic>
        <p:nvPicPr>
          <p:cNvPr id="46" name="Grafika 45">
            <a:extLst>
              <a:ext uri="{FF2B5EF4-FFF2-40B4-BE49-F238E27FC236}">
                <a16:creationId xmlns:a16="http://schemas.microsoft.com/office/drawing/2014/main" id="{50EC6CAE-9062-4D2E-BED3-AC34E1DE1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98374" y="3406142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506500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1032387"/>
            <a:ext cx="5486400" cy="54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: zaokrąglone rogi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2356060"/>
            <a:ext cx="5486400" cy="54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1830173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340E295-262B-4928-9C96-1FEA3902BDC6}"/>
              </a:ext>
            </a:extLst>
          </p:cNvPr>
          <p:cNvSpPr>
            <a:spLocks noChangeAspect="1"/>
          </p:cNvSpPr>
          <p:nvPr/>
        </p:nvSpPr>
        <p:spPr>
          <a:xfrm>
            <a:off x="10023987" y="1694223"/>
            <a:ext cx="540000" cy="540000"/>
          </a:xfrm>
          <a:prstGeom prst="ellipse">
            <a:avLst/>
          </a:prstGeom>
          <a:solidFill>
            <a:srgbClr val="3D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Grafika 36">
            <a:extLst>
              <a:ext uri="{FF2B5EF4-FFF2-40B4-BE49-F238E27FC236}">
                <a16:creationId xmlns:a16="http://schemas.microsoft.com/office/drawing/2014/main" id="{90352AB6-69B1-4FC1-BE48-1C80DAD17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8987" y="1829223"/>
            <a:ext cx="270000" cy="270000"/>
          </a:xfrm>
          <a:prstGeom prst="rect">
            <a:avLst/>
          </a:prstGeom>
        </p:spPr>
      </p:pic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3804086"/>
            <a:ext cx="5486400" cy="54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3278199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1167387"/>
            <a:ext cx="270000" cy="270000"/>
          </a:xfrm>
          <a:prstGeom prst="rect">
            <a:avLst/>
          </a:prstGeom>
        </p:spPr>
      </p:pic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2486816"/>
            <a:ext cx="270000" cy="270000"/>
          </a:xfrm>
          <a:prstGeom prst="rect">
            <a:avLst/>
          </a:prstGeom>
        </p:spPr>
      </p:pic>
      <p:pic>
        <p:nvPicPr>
          <p:cNvPr id="46" name="Grafika 45">
            <a:extLst>
              <a:ext uri="{FF2B5EF4-FFF2-40B4-BE49-F238E27FC236}">
                <a16:creationId xmlns:a16="http://schemas.microsoft.com/office/drawing/2014/main" id="{50EC6CAE-9062-4D2E-BED3-AC34E1DE1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251" y="3939086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506500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103238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2356060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1830173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340E295-262B-4928-9C96-1FEA3902BDC6}"/>
              </a:ext>
            </a:extLst>
          </p:cNvPr>
          <p:cNvSpPr>
            <a:spLocks noChangeAspect="1"/>
          </p:cNvSpPr>
          <p:nvPr/>
        </p:nvSpPr>
        <p:spPr>
          <a:xfrm>
            <a:off x="8952585" y="1694223"/>
            <a:ext cx="540000" cy="540000"/>
          </a:xfrm>
          <a:prstGeom prst="ellipse">
            <a:avLst/>
          </a:prstGeom>
          <a:solidFill>
            <a:srgbClr val="3D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Grafika 36">
            <a:extLst>
              <a:ext uri="{FF2B5EF4-FFF2-40B4-BE49-F238E27FC236}">
                <a16:creationId xmlns:a16="http://schemas.microsoft.com/office/drawing/2014/main" id="{90352AB6-69B1-4FC1-BE48-1C80DAD17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7585" y="182922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3804086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3278199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1167387"/>
            <a:ext cx="270000" cy="270000"/>
          </a:xfrm>
          <a:prstGeom prst="rect">
            <a:avLst/>
          </a:prstGeom>
        </p:spPr>
      </p:pic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2486816"/>
            <a:ext cx="270000" cy="2700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3811143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251" y="3939086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6251" y="3937550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3804086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3811143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33551" y="3937550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0700" y="3937550"/>
            <a:ext cx="270000" cy="270000"/>
          </a:xfrm>
          <a:prstGeom prst="rect">
            <a:avLst/>
          </a:prstGeom>
        </p:spPr>
      </p:pic>
      <p:sp>
        <p:nvSpPr>
          <p:cNvPr id="45" name="Prostokąt 44">
            <a:extLst>
              <a:ext uri="{FF2B5EF4-FFF2-40B4-BE49-F238E27FC236}">
                <a16:creationId xmlns:a16="http://schemas.microsoft.com/office/drawing/2014/main" id="{1418ABC7-31E7-47A3-BFE8-5F1272CC1FD3}"/>
              </a:ext>
            </a:extLst>
          </p:cNvPr>
          <p:cNvSpPr/>
          <p:nvPr/>
        </p:nvSpPr>
        <p:spPr>
          <a:xfrm>
            <a:off x="4001729" y="5252112"/>
            <a:ext cx="2732911" cy="540000"/>
          </a:xfrm>
          <a:prstGeom prst="rect">
            <a:avLst/>
          </a:prstGeom>
          <a:solidFill>
            <a:srgbClr val="3DC13D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3759B838-63A4-42E4-943B-818025D0FB7F}"/>
              </a:ext>
            </a:extLst>
          </p:cNvPr>
          <p:cNvSpPr txBox="1"/>
          <p:nvPr/>
        </p:nvSpPr>
        <p:spPr>
          <a:xfrm>
            <a:off x="4647584" y="5259169"/>
            <a:ext cx="144120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ctr">
            <a:spAutoFit/>
          </a:bodyPr>
          <a:lstStyle/>
          <a:p>
            <a:pPr algn="ctr"/>
            <a:r>
              <a:rPr lang="pl-PL" sz="2000" b="1" spc="50" dirty="0">
                <a:solidFill>
                  <a:schemeClr val="bg1"/>
                </a:solidFill>
                <a:latin typeface="Google Sans" panose="020B0503030502040204" pitchFamily="34" charset="0"/>
              </a:rPr>
              <a:t>Wyszukaj</a:t>
            </a:r>
          </a:p>
        </p:txBody>
      </p:sp>
    </p:spTree>
    <p:extLst>
      <p:ext uri="{BB962C8B-B14F-4D97-AF65-F5344CB8AC3E}">
        <p14:creationId xmlns:p14="http://schemas.microsoft.com/office/powerpoint/2010/main" val="382557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2301212"/>
            <a:ext cx="3205316" cy="637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730700" y="2621112"/>
            <a:ext cx="540000" cy="540000"/>
            <a:chOff x="8952585" y="2780844"/>
            <a:chExt cx="540000" cy="540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431052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1956939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285286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759399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3416042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613633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087746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620690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251" y="4748633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6251" y="4747097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613633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620690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33551" y="4747097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0700" y="4747097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71584"/>
            <a:ext cx="4903687" cy="772107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3600" b="1" dirty="0"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2091939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2301212"/>
            <a:ext cx="3205316" cy="637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730700" y="2780843"/>
            <a:ext cx="540000" cy="540000"/>
            <a:chOff x="8952585" y="2780844"/>
            <a:chExt cx="540000" cy="540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590783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44501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919130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357577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773364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247477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780421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251" y="4908364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6251" y="4906828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773364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780421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33551" y="4906828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0700" y="4906828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solidFill>
                  <a:srgbClr val="215EE7"/>
                </a:solidFill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04F9E92-6D98-49A8-B399-EBE8AE4F279C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61DA156-4D37-4F6D-81E7-E1A12C86BFC8}"/>
              </a:ext>
            </a:extLst>
          </p:cNvPr>
          <p:cNvSpPr/>
          <p:nvPr/>
        </p:nvSpPr>
        <p:spPr>
          <a:xfrm>
            <a:off x="0" y="2301212"/>
            <a:ext cx="3205316" cy="637674"/>
          </a:xfrm>
          <a:prstGeom prst="rect">
            <a:avLst/>
          </a:prstGeom>
          <a:solidFill>
            <a:srgbClr val="215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75EDA2E-05F8-47D4-95EE-A938F933C132}"/>
              </a:ext>
            </a:extLst>
          </p:cNvPr>
          <p:cNvGrpSpPr/>
          <p:nvPr/>
        </p:nvGrpSpPr>
        <p:grpSpPr>
          <a:xfrm>
            <a:off x="317989" y="360001"/>
            <a:ext cx="2392354" cy="1497913"/>
            <a:chOff x="242763" y="626004"/>
            <a:chExt cx="2392354" cy="1497913"/>
          </a:xfrm>
        </p:grpSpPr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EA17A4A-9930-44ED-A616-45FD27A7A266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6FE436BB-F8AD-49A0-80A7-26A1BEF77FE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2B8A357A-8244-43EA-BA32-9CBABBBE7205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7A3030F1-D196-43ED-BAEF-66FF3995A16F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2A345D26-C3B8-4FE9-8370-593C3EAE19E6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0731F20-CF77-4A13-9EA7-0601A4EB07B6}"/>
              </a:ext>
            </a:extLst>
          </p:cNvPr>
          <p:cNvGrpSpPr/>
          <p:nvPr/>
        </p:nvGrpSpPr>
        <p:grpSpPr>
          <a:xfrm>
            <a:off x="292890" y="2485049"/>
            <a:ext cx="2619536" cy="270000"/>
            <a:chOff x="4813578" y="4613771"/>
            <a:chExt cx="2619536" cy="270000"/>
          </a:xfrm>
        </p:grpSpPr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4B6F4AC1-686A-4D34-B103-922CA0CA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86C20ADF-ACD7-40C5-BE0F-695FBFC6856B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solidFill>
                    <a:schemeClr val="bg1"/>
                  </a:solidFill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2814DDF-8358-493E-96C5-8636F8D2AE47}"/>
              </a:ext>
            </a:extLst>
          </p:cNvPr>
          <p:cNvGrpSpPr/>
          <p:nvPr/>
        </p:nvGrpSpPr>
        <p:grpSpPr>
          <a:xfrm>
            <a:off x="292890" y="3198349"/>
            <a:ext cx="2233212" cy="270000"/>
            <a:chOff x="4813578" y="5087168"/>
            <a:chExt cx="2233212" cy="270000"/>
          </a:xfrm>
        </p:grpSpPr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D677704-FD7B-4DA8-81A3-A83BA942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11D3DEAF-CE28-4049-AD53-524D764DF2E9}"/>
                </a:ext>
              </a:extLst>
            </p:cNvPr>
            <p:cNvSpPr txBox="1"/>
            <p:nvPr/>
          </p:nvSpPr>
          <p:spPr>
            <a:xfrm>
              <a:off x="5083578" y="5102731"/>
              <a:ext cx="2158137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925E97D-DE3E-49D3-8235-9FBCE7FB0DC3}"/>
              </a:ext>
            </a:extLst>
          </p:cNvPr>
          <p:cNvGrpSpPr/>
          <p:nvPr/>
        </p:nvGrpSpPr>
        <p:grpSpPr>
          <a:xfrm>
            <a:off x="292890" y="3911649"/>
            <a:ext cx="2119399" cy="270000"/>
            <a:chOff x="4813578" y="5588017"/>
            <a:chExt cx="2119399" cy="270000"/>
          </a:xfrm>
        </p:grpSpPr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BF7ECBB-4B6A-4C18-BB66-D2A2639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AA8F617-9F85-4C2A-A08E-B73F6FE05952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730700" y="2780843"/>
            <a:ext cx="540000" cy="540000"/>
            <a:chOff x="8952585" y="2780844"/>
            <a:chExt cx="540000" cy="540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590783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44501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919130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357577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773364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247477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780421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251" y="4908364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6251" y="4906828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773364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780421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33551" y="4906828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0700" y="4906828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4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869310" y="2780843"/>
            <a:ext cx="540000" cy="540000"/>
            <a:chOff x="8952585" y="2780844"/>
            <a:chExt cx="540000" cy="540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590783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44501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919130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357577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773364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247477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780421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2251" y="4908364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251" y="4906828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773364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780421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3551" y="4906828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0700" y="4906828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81383F79-6527-4961-A307-30AD37275892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950642F9-FCA3-4114-BCD3-210F4BE88A5A}"/>
              </a:ext>
            </a:extLst>
          </p:cNvPr>
          <p:cNvSpPr/>
          <p:nvPr/>
        </p:nvSpPr>
        <p:spPr>
          <a:xfrm>
            <a:off x="0" y="2463708"/>
            <a:ext cx="3205316" cy="637674"/>
          </a:xfrm>
          <a:prstGeom prst="rect">
            <a:avLst/>
          </a:prstGeom>
          <a:solidFill>
            <a:srgbClr val="215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2C869CFE-55C9-428D-BEB6-BA0877725B21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3C208C99-D322-4B74-A573-501910EBFF6C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E54E235D-94C6-43E5-9D61-F0C0E040C13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5A6203DE-3096-433B-9D20-5F48B57FD77F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3" name="Prostokąt 52">
                <a:extLst>
                  <a:ext uri="{FF2B5EF4-FFF2-40B4-BE49-F238E27FC236}">
                    <a16:creationId xmlns:a16="http://schemas.microsoft.com/office/drawing/2014/main" id="{475DB5AA-6011-4A64-88D8-9ECB7FDF29B9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4" name="Prostokąt 53">
                <a:extLst>
                  <a:ext uri="{FF2B5EF4-FFF2-40B4-BE49-F238E27FC236}">
                    <a16:creationId xmlns:a16="http://schemas.microsoft.com/office/drawing/2014/main" id="{04566D71-25AD-4FDD-8953-7C1FD8CF7440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4778E326-6A7B-4461-AC71-45E91D61C74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56" name="Grafika 55">
              <a:extLst>
                <a:ext uri="{FF2B5EF4-FFF2-40B4-BE49-F238E27FC236}">
                  <a16:creationId xmlns:a16="http://schemas.microsoft.com/office/drawing/2014/main" id="{9EFBE898-F997-4397-A834-A377C03B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D3E86B21-DF50-4ED4-8C7F-FB16DA9D3393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solidFill>
                    <a:schemeClr val="bg1"/>
                  </a:solidFill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8468FD1A-FB98-46E4-B5C4-ADC50A5189A1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59" name="Grafika 58">
              <a:extLst>
                <a:ext uri="{FF2B5EF4-FFF2-40B4-BE49-F238E27FC236}">
                  <a16:creationId xmlns:a16="http://schemas.microsoft.com/office/drawing/2014/main" id="{71EDC350-B2C1-4AB8-985F-5D2021F5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60" name="pole tekstowe 59">
              <a:extLst>
                <a:ext uri="{FF2B5EF4-FFF2-40B4-BE49-F238E27FC236}">
                  <a16:creationId xmlns:a16="http://schemas.microsoft.com/office/drawing/2014/main" id="{EED638F7-D3B3-4CF3-B9E1-0913340ECE28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2A730A86-BBF8-43D1-BAC6-3172FA54E45A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62" name="Grafika 61">
              <a:extLst>
                <a:ext uri="{FF2B5EF4-FFF2-40B4-BE49-F238E27FC236}">
                  <a16:creationId xmlns:a16="http://schemas.microsoft.com/office/drawing/2014/main" id="{28B7398E-F93F-4AE1-B9A7-9EB7CFE2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63" name="pole tekstowe 62">
              <a:extLst>
                <a:ext uri="{FF2B5EF4-FFF2-40B4-BE49-F238E27FC236}">
                  <a16:creationId xmlns:a16="http://schemas.microsoft.com/office/drawing/2014/main" id="{BD0606E8-58F9-4D22-91B1-C95EAA84CB63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72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0C7328-FEFE-46E6-8BCE-552E9D2421B0}"/>
              </a:ext>
            </a:extLst>
          </p:cNvPr>
          <p:cNvSpPr/>
          <p:nvPr/>
        </p:nvSpPr>
        <p:spPr>
          <a:xfrm>
            <a:off x="0" y="2"/>
            <a:ext cx="10481187" cy="6857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254283A-9CAC-42F4-A38D-FAE5F82D4959}"/>
              </a:ext>
            </a:extLst>
          </p:cNvPr>
          <p:cNvGrpSpPr/>
          <p:nvPr/>
        </p:nvGrpSpPr>
        <p:grpSpPr>
          <a:xfrm>
            <a:off x="8869310" y="2780843"/>
            <a:ext cx="540000" cy="540000"/>
            <a:chOff x="8952585" y="2780844"/>
            <a:chExt cx="540000" cy="540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340E295-262B-4928-9C96-1FEA3902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585" y="2780844"/>
              <a:ext cx="540000" cy="540000"/>
            </a:xfrm>
            <a:prstGeom prst="ellipse">
              <a:avLst/>
            </a:prstGeom>
            <a:solidFill>
              <a:srgbClr val="215EE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>
              <a:extLst>
                <a:ext uri="{FF2B5EF4-FFF2-40B4-BE49-F238E27FC236}">
                  <a16:creationId xmlns:a16="http://schemas.microsoft.com/office/drawing/2014/main" id="{90352AB6-69B1-4FC1-BE48-1C80DAD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7585" y="2915844"/>
              <a:ext cx="270000" cy="270000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79C0C3D-2DC0-4C89-8A71-82426A2F2338}"/>
              </a:ext>
            </a:extLst>
          </p:cNvPr>
          <p:cNvSpPr txBox="1"/>
          <p:nvPr/>
        </p:nvSpPr>
        <p:spPr>
          <a:xfrm>
            <a:off x="4005660" y="1590783"/>
            <a:ext cx="2728980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początkowa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BDA3C5-F71E-490F-A41F-493E4D7C7B0D}"/>
              </a:ext>
            </a:extLst>
          </p:cNvPr>
          <p:cNvSpPr/>
          <p:nvPr/>
        </p:nvSpPr>
        <p:spPr>
          <a:xfrm>
            <a:off x="4001729" y="2116670"/>
            <a:ext cx="4513005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C60733B8-D89A-46D5-9D01-9738C5B6E17D}"/>
              </a:ext>
            </a:extLst>
          </p:cNvPr>
          <p:cNvSpPr/>
          <p:nvPr/>
        </p:nvSpPr>
        <p:spPr>
          <a:xfrm>
            <a:off x="4001729" y="3445017"/>
            <a:ext cx="4513006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595463C9-2DFD-4824-948E-7AD633AE40D1}"/>
              </a:ext>
            </a:extLst>
          </p:cNvPr>
          <p:cNvSpPr txBox="1"/>
          <p:nvPr/>
        </p:nvSpPr>
        <p:spPr>
          <a:xfrm>
            <a:off x="4005660" y="2919130"/>
            <a:ext cx="2247511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Stacja końcowa</a:t>
            </a:r>
          </a:p>
        </p:txBody>
      </p:sp>
      <p:pic>
        <p:nvPicPr>
          <p:cNvPr id="36" name="Grafika 35">
            <a:extLst>
              <a:ext uri="{FF2B5EF4-FFF2-40B4-BE49-F238E27FC236}">
                <a16:creationId xmlns:a16="http://schemas.microsoft.com/office/drawing/2014/main" id="{53204933-7E5B-4090-832D-15DF71C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3575773"/>
            <a:ext cx="270000" cy="270000"/>
          </a:xfrm>
          <a:prstGeom prst="rect">
            <a:avLst/>
          </a:prstGeom>
        </p:spPr>
      </p:pic>
      <p:sp>
        <p:nvSpPr>
          <p:cNvPr id="39" name="Prostokąt 38">
            <a:extLst>
              <a:ext uri="{FF2B5EF4-FFF2-40B4-BE49-F238E27FC236}">
                <a16:creationId xmlns:a16="http://schemas.microsoft.com/office/drawing/2014/main" id="{CF0490B1-34BF-4C94-8901-1D265EC2D170}"/>
              </a:ext>
            </a:extLst>
          </p:cNvPr>
          <p:cNvSpPr/>
          <p:nvPr/>
        </p:nvSpPr>
        <p:spPr>
          <a:xfrm>
            <a:off x="4001729" y="4773364"/>
            <a:ext cx="27329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5D834CE2-D71B-48A7-9FF0-E8458071162D}"/>
              </a:ext>
            </a:extLst>
          </p:cNvPr>
          <p:cNvSpPr txBox="1"/>
          <p:nvPr/>
        </p:nvSpPr>
        <p:spPr>
          <a:xfrm>
            <a:off x="4005660" y="4247477"/>
            <a:ext cx="3153208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Data i godzina odjazdu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EA98305-D026-425B-950C-B6B2398F71D4}"/>
              </a:ext>
            </a:extLst>
          </p:cNvPr>
          <p:cNvSpPr txBox="1"/>
          <p:nvPr/>
        </p:nvSpPr>
        <p:spPr>
          <a:xfrm>
            <a:off x="4572773" y="4780421"/>
            <a:ext cx="1595089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13.04.2019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D3FEDBBE-44E8-4145-93D6-DF9E27ECC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2251" y="4908364"/>
            <a:ext cx="270000" cy="270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DD61900C-8A0E-4617-AAB4-FD843A718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251" y="4906828"/>
            <a:ext cx="270000" cy="270000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1192E8FA-6B45-465B-B7A6-952302CC09A6}"/>
              </a:ext>
            </a:extLst>
          </p:cNvPr>
          <p:cNvSpPr/>
          <p:nvPr/>
        </p:nvSpPr>
        <p:spPr>
          <a:xfrm>
            <a:off x="6883029" y="4773364"/>
            <a:ext cx="1996111" cy="540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5A5909E-6FE5-4DB9-9119-2C6699534817}"/>
              </a:ext>
            </a:extLst>
          </p:cNvPr>
          <p:cNvSpPr txBox="1"/>
          <p:nvPr/>
        </p:nvSpPr>
        <p:spPr>
          <a:xfrm>
            <a:off x="7454073" y="4780421"/>
            <a:ext cx="856105" cy="525886"/>
          </a:xfrm>
          <a:prstGeom prst="rect">
            <a:avLst/>
          </a:prstGeom>
          <a:noFill/>
        </p:spPr>
        <p:txBody>
          <a:bodyPr wrap="none" lIns="108000" tIns="108000" rIns="108000" bIns="108000" rtlCol="0" anchor="b">
            <a:spAutoFit/>
          </a:bodyPr>
          <a:lstStyle/>
          <a:p>
            <a:r>
              <a:rPr lang="pl-PL" sz="2000" b="1" spc="50" dirty="0">
                <a:latin typeface="Google Sans" panose="020B0503030502040204" pitchFamily="34" charset="0"/>
              </a:rPr>
              <a:t>11:48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AFDE3934-BCE6-41FD-A2DD-592CA6A648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3551" y="4906828"/>
            <a:ext cx="270000" cy="2700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26F7390E-7B44-4CBD-9368-C79C9F6F3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0700" y="4906828"/>
            <a:ext cx="270000" cy="270000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80FB1271-382D-4138-A631-05515766D369}"/>
              </a:ext>
            </a:extLst>
          </p:cNvPr>
          <p:cNvGrpSpPr/>
          <p:nvPr/>
        </p:nvGrpSpPr>
        <p:grpSpPr>
          <a:xfrm>
            <a:off x="4001729" y="5815682"/>
            <a:ext cx="2732911" cy="540000"/>
            <a:chOff x="4001729" y="5252112"/>
            <a:chExt cx="2732911" cy="54000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1418ABC7-31E7-47A3-BFE8-5F1272CC1FD3}"/>
                </a:ext>
              </a:extLst>
            </p:cNvPr>
            <p:cNvSpPr/>
            <p:nvPr/>
          </p:nvSpPr>
          <p:spPr>
            <a:xfrm>
              <a:off x="4001729" y="5252112"/>
              <a:ext cx="2732911" cy="540000"/>
            </a:xfrm>
            <a:prstGeom prst="rect">
              <a:avLst/>
            </a:prstGeom>
            <a:solidFill>
              <a:srgbClr val="3DC13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3759B838-63A4-42E4-943B-818025D0FB7F}"/>
                </a:ext>
              </a:extLst>
            </p:cNvPr>
            <p:cNvSpPr txBox="1"/>
            <p:nvPr/>
          </p:nvSpPr>
          <p:spPr>
            <a:xfrm>
              <a:off x="4647584" y="5259169"/>
              <a:ext cx="1441201" cy="525886"/>
            </a:xfrm>
            <a:prstGeom prst="rect">
              <a:avLst/>
            </a:prstGeom>
            <a:noFill/>
          </p:spPr>
          <p:txBody>
            <a:bodyPr wrap="none" lIns="108000" tIns="108000" rIns="108000" bIns="108000" rtlCol="0" anchor="ctr">
              <a:spAutoFit/>
            </a:bodyPr>
            <a:lstStyle/>
            <a:p>
              <a:pPr algn="ctr"/>
              <a:r>
                <a:rPr lang="pl-PL" sz="2000" b="1" spc="50" dirty="0">
                  <a:solidFill>
                    <a:schemeClr val="bg1"/>
                  </a:solidFill>
                  <a:latin typeface="Google Sans" panose="020B0503030502040204" pitchFamily="34" charset="0"/>
                </a:rPr>
                <a:t>Wyszukaj</a:t>
              </a:r>
            </a:p>
          </p:txBody>
        </p:sp>
      </p:grp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489C3BD-3D27-48B9-BE9C-BED7E318C183}"/>
              </a:ext>
            </a:extLst>
          </p:cNvPr>
          <p:cNvSpPr txBox="1"/>
          <p:nvPr/>
        </p:nvSpPr>
        <p:spPr>
          <a:xfrm>
            <a:off x="4001729" y="464100"/>
            <a:ext cx="5431075" cy="833663"/>
          </a:xfrm>
          <a:prstGeom prst="rect">
            <a:avLst/>
          </a:prstGeom>
          <a:noFill/>
        </p:spPr>
        <p:txBody>
          <a:bodyPr wrap="none" lIns="108000" tIns="108000" rIns="108000" bIns="108000" rtlCol="0" anchor="t">
            <a:spAutoFit/>
          </a:bodyPr>
          <a:lstStyle/>
          <a:p>
            <a:r>
              <a:rPr lang="pl-PL" sz="4000" b="1" dirty="0">
                <a:latin typeface="Google Sans" panose="020B0503030502040204" pitchFamily="34" charset="0"/>
              </a:rPr>
              <a:t>Wyszukaj połączenia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3E57D711-FCFF-44BD-98A2-35D9C164C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251" y="2251670"/>
            <a:ext cx="270000" cy="270000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81383F79-6527-4961-A307-30AD37275892}"/>
              </a:ext>
            </a:extLst>
          </p:cNvPr>
          <p:cNvSpPr/>
          <p:nvPr/>
        </p:nvSpPr>
        <p:spPr>
          <a:xfrm>
            <a:off x="0" y="0"/>
            <a:ext cx="32053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950642F9-FCA3-4114-BCD3-210F4BE88A5A}"/>
              </a:ext>
            </a:extLst>
          </p:cNvPr>
          <p:cNvSpPr/>
          <p:nvPr/>
        </p:nvSpPr>
        <p:spPr>
          <a:xfrm>
            <a:off x="0" y="2463708"/>
            <a:ext cx="3205316" cy="637674"/>
          </a:xfrm>
          <a:prstGeom prst="rect">
            <a:avLst/>
          </a:prstGeom>
          <a:solidFill>
            <a:srgbClr val="215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6A226"/>
              </a:solidFill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2C869CFE-55C9-428D-BEB6-BA0877725B21}"/>
              </a:ext>
            </a:extLst>
          </p:cNvPr>
          <p:cNvGrpSpPr/>
          <p:nvPr/>
        </p:nvGrpSpPr>
        <p:grpSpPr>
          <a:xfrm>
            <a:off x="317989" y="464100"/>
            <a:ext cx="2392354" cy="1497913"/>
            <a:chOff x="242763" y="626004"/>
            <a:chExt cx="2392354" cy="1497913"/>
          </a:xfrm>
        </p:grpSpPr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3C208C99-D322-4B74-A573-501910EBFF6C}"/>
                </a:ext>
              </a:extLst>
            </p:cNvPr>
            <p:cNvSpPr txBox="1"/>
            <p:nvPr/>
          </p:nvSpPr>
          <p:spPr>
            <a:xfrm>
              <a:off x="453430" y="626004"/>
              <a:ext cx="2181687" cy="1497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Rozkład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jazdy</a:t>
              </a:r>
              <a:b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</a:br>
              <a:r>
                <a:rPr lang="pl-PL" sz="3600" b="1" dirty="0">
                  <a:latin typeface="Google Sans" panose="020B0503030502040204" pitchFamily="34" charset="0"/>
                  <a:ea typeface="Segoe UI Black" panose="020B0A02040204020203" pitchFamily="34" charset="0"/>
                </a:rPr>
                <a:t>pociągów</a:t>
              </a:r>
            </a:p>
          </p:txBody>
        </p: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E54E235D-94C6-43E5-9D61-F0C0E040C132}"/>
                </a:ext>
              </a:extLst>
            </p:cNvPr>
            <p:cNvGrpSpPr/>
            <p:nvPr/>
          </p:nvGrpSpPr>
          <p:grpSpPr>
            <a:xfrm rot="5400000">
              <a:off x="-475174" y="1343942"/>
              <a:ext cx="1497912" cy="62037"/>
              <a:chOff x="3716594" y="3519947"/>
              <a:chExt cx="2743200" cy="11798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5A6203DE-3096-433B-9D20-5F48B57FD77F}"/>
                  </a:ext>
                </a:extLst>
              </p:cNvPr>
              <p:cNvSpPr/>
              <p:nvPr/>
            </p:nvSpPr>
            <p:spPr>
              <a:xfrm>
                <a:off x="3716594" y="3519947"/>
                <a:ext cx="914400" cy="117987"/>
              </a:xfrm>
              <a:prstGeom prst="rect">
                <a:avLst/>
              </a:prstGeom>
              <a:solidFill>
                <a:srgbClr val="215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3" name="Prostokąt 52">
                <a:extLst>
                  <a:ext uri="{FF2B5EF4-FFF2-40B4-BE49-F238E27FC236}">
                    <a16:creationId xmlns:a16="http://schemas.microsoft.com/office/drawing/2014/main" id="{475DB5AA-6011-4A64-88D8-9ECB7FDF29B9}"/>
                  </a:ext>
                </a:extLst>
              </p:cNvPr>
              <p:cNvSpPr/>
              <p:nvPr/>
            </p:nvSpPr>
            <p:spPr>
              <a:xfrm>
                <a:off x="4630994" y="3519947"/>
                <a:ext cx="914400" cy="117987"/>
              </a:xfrm>
              <a:prstGeom prst="rect">
                <a:avLst/>
              </a:prstGeom>
              <a:solidFill>
                <a:srgbClr val="F638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4" name="Prostokąt 53">
                <a:extLst>
                  <a:ext uri="{FF2B5EF4-FFF2-40B4-BE49-F238E27FC236}">
                    <a16:creationId xmlns:a16="http://schemas.microsoft.com/office/drawing/2014/main" id="{04566D71-25AD-4FDD-8953-7C1FD8CF7440}"/>
                  </a:ext>
                </a:extLst>
              </p:cNvPr>
              <p:cNvSpPr/>
              <p:nvPr/>
            </p:nvSpPr>
            <p:spPr>
              <a:xfrm>
                <a:off x="5545394" y="3519947"/>
                <a:ext cx="914400" cy="117987"/>
              </a:xfrm>
              <a:prstGeom prst="rect">
                <a:avLst/>
              </a:prstGeom>
              <a:solidFill>
                <a:srgbClr val="F6A2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4778E326-6A7B-4461-AC71-45E91D61C746}"/>
              </a:ext>
            </a:extLst>
          </p:cNvPr>
          <p:cNvGrpSpPr/>
          <p:nvPr/>
        </p:nvGrpSpPr>
        <p:grpSpPr>
          <a:xfrm>
            <a:off x="292890" y="2643545"/>
            <a:ext cx="2619536" cy="270000"/>
            <a:chOff x="4813578" y="4613771"/>
            <a:chExt cx="2619536" cy="270000"/>
          </a:xfrm>
        </p:grpSpPr>
        <p:pic>
          <p:nvPicPr>
            <p:cNvPr id="56" name="Grafika 55">
              <a:extLst>
                <a:ext uri="{FF2B5EF4-FFF2-40B4-BE49-F238E27FC236}">
                  <a16:creationId xmlns:a16="http://schemas.microsoft.com/office/drawing/2014/main" id="{9EFBE898-F997-4397-A834-A377C03B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3578" y="4613771"/>
              <a:ext cx="270000" cy="270000"/>
            </a:xfrm>
            <a:prstGeom prst="rect">
              <a:avLst/>
            </a:prstGeom>
          </p:spPr>
        </p:pic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D3E86B21-DF50-4ED4-8C7F-FB16DA9D3393}"/>
                </a:ext>
              </a:extLst>
            </p:cNvPr>
            <p:cNvSpPr txBox="1"/>
            <p:nvPr/>
          </p:nvSpPr>
          <p:spPr>
            <a:xfrm>
              <a:off x="5083578" y="4625661"/>
              <a:ext cx="23495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/>
            <a:p>
              <a:r>
                <a:rPr lang="pl-PL" sz="1600" b="1" spc="50" dirty="0">
                  <a:solidFill>
                    <a:schemeClr val="bg1"/>
                  </a:solidFill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Wyszukaj połączenia</a:t>
              </a:r>
            </a:p>
          </p:txBody>
        </p: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8468FD1A-FB98-46E4-B5C4-ADC50A5189A1}"/>
              </a:ext>
            </a:extLst>
          </p:cNvPr>
          <p:cNvGrpSpPr/>
          <p:nvPr/>
        </p:nvGrpSpPr>
        <p:grpSpPr>
          <a:xfrm>
            <a:off x="292890" y="3356845"/>
            <a:ext cx="2233212" cy="270000"/>
            <a:chOff x="4813578" y="5087168"/>
            <a:chExt cx="2233212" cy="270000"/>
          </a:xfrm>
        </p:grpSpPr>
        <p:pic>
          <p:nvPicPr>
            <p:cNvPr id="59" name="Grafika 58">
              <a:extLst>
                <a:ext uri="{FF2B5EF4-FFF2-40B4-BE49-F238E27FC236}">
                  <a16:creationId xmlns:a16="http://schemas.microsoft.com/office/drawing/2014/main" id="{71EDC350-B2C1-4AB8-985F-5D2021F5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13578" y="5087168"/>
              <a:ext cx="270000" cy="270000"/>
            </a:xfrm>
            <a:prstGeom prst="rect">
              <a:avLst/>
            </a:prstGeom>
          </p:spPr>
        </p:pic>
        <p:sp>
          <p:nvSpPr>
            <p:cNvPr id="60" name="pole tekstowe 59">
              <a:extLst>
                <a:ext uri="{FF2B5EF4-FFF2-40B4-BE49-F238E27FC236}">
                  <a16:creationId xmlns:a16="http://schemas.microsoft.com/office/drawing/2014/main" id="{EED638F7-D3B3-4CF3-B9E1-0913340ECE28}"/>
                </a:ext>
              </a:extLst>
            </p:cNvPr>
            <p:cNvSpPr txBox="1"/>
            <p:nvPr/>
          </p:nvSpPr>
          <p:spPr>
            <a:xfrm>
              <a:off x="5083578" y="5102731"/>
              <a:ext cx="1963212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Przebieg pociągu</a:t>
              </a:r>
            </a:p>
          </p:txBody>
        </p:sp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2A730A86-BBF8-43D1-BAC6-3172FA54E45A}"/>
              </a:ext>
            </a:extLst>
          </p:cNvPr>
          <p:cNvGrpSpPr/>
          <p:nvPr/>
        </p:nvGrpSpPr>
        <p:grpSpPr>
          <a:xfrm>
            <a:off x="292890" y="4070145"/>
            <a:ext cx="2119399" cy="270000"/>
            <a:chOff x="4813578" y="5588017"/>
            <a:chExt cx="2119399" cy="270000"/>
          </a:xfrm>
        </p:grpSpPr>
        <p:pic>
          <p:nvPicPr>
            <p:cNvPr id="62" name="Grafika 61">
              <a:extLst>
                <a:ext uri="{FF2B5EF4-FFF2-40B4-BE49-F238E27FC236}">
                  <a16:creationId xmlns:a16="http://schemas.microsoft.com/office/drawing/2014/main" id="{28B7398E-F93F-4AE1-B9A7-9EB7CFE2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13578" y="5588017"/>
              <a:ext cx="270000" cy="270000"/>
            </a:xfrm>
            <a:prstGeom prst="rect">
              <a:avLst/>
            </a:prstGeom>
          </p:spPr>
        </p:pic>
        <p:sp>
          <p:nvSpPr>
            <p:cNvPr id="63" name="pole tekstowe 62">
              <a:extLst>
                <a:ext uri="{FF2B5EF4-FFF2-40B4-BE49-F238E27FC236}">
                  <a16:creationId xmlns:a16="http://schemas.microsoft.com/office/drawing/2014/main" id="{BD0606E8-58F9-4D22-91B1-C95EAA84CB63}"/>
                </a:ext>
              </a:extLst>
            </p:cNvPr>
            <p:cNvSpPr txBox="1"/>
            <p:nvPr/>
          </p:nvSpPr>
          <p:spPr>
            <a:xfrm>
              <a:off x="5083578" y="5599255"/>
              <a:ext cx="2050736" cy="246221"/>
            </a:xfrm>
            <a:prstGeom prst="rect">
              <a:avLst/>
            </a:prstGeom>
            <a:noFill/>
          </p:spPr>
          <p:txBody>
            <a:bodyPr wrap="none" lIns="144000" tIns="0" rIns="0" bIns="0" rtlCol="0" anchor="ctr">
              <a:spAutoFit/>
            </a:bodyPr>
            <a:lstStyle>
              <a:defPPr>
                <a:defRPr lang="pl-PL"/>
              </a:defPPr>
              <a:lvl1pPr>
                <a:defRPr sz="1600" b="1" spc="50">
                  <a:latin typeface="Google Sans" panose="020B050303050204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</a:lstStyle>
            <a:p>
              <a:r>
                <a:rPr lang="pl-PL" dirty="0"/>
                <a:t>Pociągi na stacji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13968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284</Words>
  <Application>Microsoft Office PowerPoint</Application>
  <PresentationFormat>Panoramiczny</PresentationFormat>
  <Paragraphs>146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Segoe UI</vt:lpstr>
      <vt:lpstr>Calibri Light</vt:lpstr>
      <vt:lpstr>Google Sans</vt:lpstr>
      <vt:lpstr>Arial</vt:lpstr>
      <vt:lpstr>Calibri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Jędrzej Dmowski</dc:creator>
  <cp:lastModifiedBy>Jędrzej Dmowski</cp:lastModifiedBy>
  <cp:revision>89</cp:revision>
  <dcterms:created xsi:type="dcterms:W3CDTF">2019-04-14T21:45:55Z</dcterms:created>
  <dcterms:modified xsi:type="dcterms:W3CDTF">2019-04-14T23:38:55Z</dcterms:modified>
</cp:coreProperties>
</file>